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9" r:id="rId4"/>
    <p:sldId id="262" r:id="rId5"/>
    <p:sldId id="263" r:id="rId6"/>
    <p:sldId id="264" r:id="rId7"/>
    <p:sldId id="265" r:id="rId8"/>
    <p:sldId id="267" r:id="rId9"/>
    <p:sldId id="271" r:id="rId10"/>
    <p:sldId id="27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rot.info/uploads/posts/2020-02/1580649257_7-p-foni-dlya-nachalnoi-shkoli-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13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2" y="1772816"/>
            <a:ext cx="80461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536" y="0"/>
            <a:ext cx="7410390" cy="2116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Отчего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Так много света?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Отчего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Вокруг тепло?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Оттого,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Что это - лето </a:t>
            </a:r>
            <a:b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</a:br>
            <a:r>
              <a:rPr lang="ru-RU" sz="4900" b="1" dirty="0" smtClean="0">
                <a:solidFill>
                  <a:srgbClr val="0000CC"/>
                </a:solidFill>
                <a:latin typeface="Segoe Print" pitchFamily="2" charset="0"/>
              </a:rPr>
              <a:t>На все лето к нам пришло. </a:t>
            </a:r>
            <a:endParaRPr lang="ru-RU" sz="4900" b="1" dirty="0">
              <a:solidFill>
                <a:srgbClr val="0000CC"/>
              </a:solidFill>
              <a:latin typeface="Segoe Print" pitchFamily="2" charset="0"/>
            </a:endParaRPr>
          </a:p>
        </p:txBody>
      </p:sp>
      <p:pic>
        <p:nvPicPr>
          <p:cNvPr id="5" name="Музыка. Быстрая - Для презентаци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" name="Музыка. Быстрая - Для презентаци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5" y="0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7013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НАША ЛЕТНЯЯ ПЛОЩАДКА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ЖДЕТ ВСЕХ РЕБЯТ!!! ПОДКЛЮЧАЙТЕСЬ!!!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89040"/>
            <a:ext cx="2281989" cy="234869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46493" r="53078" b="42476"/>
          <a:stretch/>
        </p:blipFill>
        <p:spPr bwMode="auto">
          <a:xfrm>
            <a:off x="2971894" y="1484784"/>
            <a:ext cx="3508931" cy="767477"/>
          </a:xfrm>
          <a:prstGeom prst="rect">
            <a:avLst/>
          </a:prstGeom>
          <a:ln w="76200">
            <a:solidFill>
              <a:srgbClr val="00B0F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8070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2/1580649257_7-p-foni-dlya-nachalnoi-shkoli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3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43608" y="836712"/>
            <a:ext cx="6917765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ВАС ПРИВЕТСТВУЕТ: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Дистанционная 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летняя пришкольная площадка</a:t>
            </a: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ҚОҢЫРАУ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«Каникулы </a:t>
            </a:r>
            <a:r>
              <a:rPr lang="en-US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OFF-line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</a:p>
          <a:p>
            <a:pPr algn="r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Начальник лагеря:    </a:t>
            </a:r>
            <a:r>
              <a:rPr lang="ru-RU" sz="1600" dirty="0" err="1" smtClean="0"/>
              <a:t>Е.Жамшитова</a:t>
            </a:r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3200" dirty="0" smtClean="0"/>
              <a:t> </a:t>
            </a:r>
          </a:p>
          <a:p>
            <a:pPr algn="ctr"/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2" descr="http://s16.radikal.ru/i190/0910/98/e361b600c5f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122"/>
          <a:stretch>
            <a:fillRect/>
          </a:stretch>
        </p:blipFill>
        <p:spPr bwMode="auto">
          <a:xfrm rot="20637123">
            <a:off x="673775" y="3469421"/>
            <a:ext cx="326548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2/1580649257_7-p-foni-dlya-nachalnoi-shkoli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13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348880"/>
            <a:ext cx="765353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990000"/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omic Sans MS" pitchFamily="66" charset="0"/>
              </a:rPr>
              <a:t>Цель</a:t>
            </a:r>
            <a:r>
              <a:rPr lang="ru-RU" dirty="0">
                <a:solidFill>
                  <a:srgbClr val="990000"/>
                </a:solidFill>
                <a:latin typeface="Comic Sans MS" pitchFamily="66" charset="0"/>
              </a:rPr>
              <a:t>:</a:t>
            </a:r>
            <a:r>
              <a:rPr lang="ru-RU" dirty="0">
                <a:solidFill>
                  <a:srgbClr val="003399"/>
                </a:solidFill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3399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3399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3399"/>
                </a:solidFill>
                <a:latin typeface="Comic Sans MS" pitchFamily="66" charset="0"/>
              </a:rPr>
              <a:t>Проведение </a:t>
            </a:r>
            <a:r>
              <a:rPr lang="ru-RU" dirty="0">
                <a:solidFill>
                  <a:srgbClr val="003399"/>
                </a:solidFill>
                <a:latin typeface="Comic Sans MS" pitchFamily="66" charset="0"/>
              </a:rPr>
              <a:t/>
            </a:r>
            <a:br>
              <a:rPr lang="ru-RU" dirty="0">
                <a:solidFill>
                  <a:srgbClr val="003399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003399"/>
                </a:solidFill>
                <a:latin typeface="Comic Sans MS" pitchFamily="66" charset="0"/>
              </a:rPr>
              <a:t>летнего отдыха в режиме онлайн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437112"/>
            <a:ext cx="1296144" cy="164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56486"/>
            <a:ext cx="2328545" cy="142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656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2/1580649257_7-p-foni-dlya-nachalnoi-shkoli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13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188640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Задачи программы:</a:t>
            </a:r>
            <a:endParaRPr lang="ru-RU" sz="3600" dirty="0" smtClean="0">
              <a:solidFill>
                <a:srgbClr val="C00000"/>
              </a:solidFill>
            </a:endParaRP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- Создавать условия для организованного летнего отдыха в режиме онлайн детей.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- Приобщать ребят к творческим видам деятельности, развитие творческого мышления.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-Способствовать формированию культурного поведения.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</a:rPr>
              <a:t>- Создавать благоприятные условия для укрепления здоровья детей.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- Формировать у ребят навыки общения и толерантности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3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02/1580649257_7-p-foni-dlya-nachalnoi-shkoli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13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8" r="5579"/>
          <a:stretch/>
        </p:blipFill>
        <p:spPr>
          <a:xfrm>
            <a:off x="407238" y="1156178"/>
            <a:ext cx="4098059" cy="5301208"/>
          </a:xfr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13251"/>
          <a:stretch/>
        </p:blipFill>
        <p:spPr>
          <a:xfrm>
            <a:off x="4522345" y="1156178"/>
            <a:ext cx="439729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5" y="396992"/>
            <a:ext cx="8085221" cy="6073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0839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5" y="7386"/>
            <a:ext cx="9166865" cy="689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598376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2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98590"/>
            <a:ext cx="7547758" cy="566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7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560"/>
            <a:ext cx="91694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15199" y="1844824"/>
            <a:ext cx="8113601" cy="4024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1.Раймер Богдан                                             9.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>
                <a:solidFill>
                  <a:srgbClr val="002060"/>
                </a:solidFill>
              </a:rPr>
              <a:t>Межмал</a:t>
            </a:r>
            <a:r>
              <a:rPr lang="ru-RU" sz="1800" b="1" dirty="0">
                <a:solidFill>
                  <a:srgbClr val="002060"/>
                </a:solidFill>
              </a:rPr>
              <a:t> Евгения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2.Жаугашты </a:t>
            </a:r>
            <a:r>
              <a:rPr lang="ru-RU" sz="1800" b="1" dirty="0" err="1" smtClean="0">
                <a:solidFill>
                  <a:srgbClr val="002060"/>
                </a:solidFill>
              </a:rPr>
              <a:t>Мади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10. </a:t>
            </a:r>
            <a:r>
              <a:rPr lang="ru-RU" sz="1800" b="1" dirty="0">
                <a:solidFill>
                  <a:srgbClr val="002060"/>
                </a:solidFill>
              </a:rPr>
              <a:t>Магомедова </a:t>
            </a:r>
            <a:r>
              <a:rPr lang="ru-RU" sz="1800" b="1" dirty="0" err="1" smtClean="0">
                <a:solidFill>
                  <a:srgbClr val="002060"/>
                </a:solidFill>
              </a:rPr>
              <a:t>Залина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3.Даулетбек  </a:t>
            </a:r>
            <a:r>
              <a:rPr lang="ru-RU" sz="1800" b="1" dirty="0" err="1" smtClean="0">
                <a:solidFill>
                  <a:srgbClr val="002060"/>
                </a:solidFill>
              </a:rPr>
              <a:t>Жансая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11. </a:t>
            </a:r>
            <a:r>
              <a:rPr lang="ru-RU" sz="1800" b="1" dirty="0">
                <a:solidFill>
                  <a:srgbClr val="002060"/>
                </a:solidFill>
              </a:rPr>
              <a:t>Молчанова Елена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4.Даулетбек </a:t>
            </a:r>
            <a:r>
              <a:rPr lang="ru-RU" sz="1800" b="1" dirty="0" err="1" smtClean="0">
                <a:solidFill>
                  <a:srgbClr val="002060"/>
                </a:solidFill>
              </a:rPr>
              <a:t>Акерке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12. </a:t>
            </a:r>
            <a:r>
              <a:rPr lang="ru-RU" sz="1800" b="1" dirty="0" err="1">
                <a:solidFill>
                  <a:srgbClr val="002060"/>
                </a:solidFill>
              </a:rPr>
              <a:t>Жаугашты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Санжар                                                                 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5.Вожакова Валерия                                     13. Черенкова </a:t>
            </a:r>
            <a:r>
              <a:rPr lang="ru-RU" sz="1800" b="1" dirty="0">
                <a:solidFill>
                  <a:srgbClr val="002060"/>
                </a:solidFill>
              </a:rPr>
              <a:t>Вероника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6.Молчанова Вероника                                14.</a:t>
            </a:r>
            <a:r>
              <a:rPr lang="ru-RU" sz="1800" b="1" dirty="0">
                <a:solidFill>
                  <a:srgbClr val="002060"/>
                </a:solidFill>
              </a:rPr>
              <a:t> Савицкая Кристина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</a:rPr>
              <a:t>7. </a:t>
            </a:r>
            <a:r>
              <a:rPr lang="ru-RU" sz="1800" b="1" dirty="0" err="1">
                <a:solidFill>
                  <a:srgbClr val="002060"/>
                </a:solidFill>
              </a:rPr>
              <a:t>Сайлаубек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Еркебулан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15.Молчанов Дмитрий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8. </a:t>
            </a:r>
            <a:r>
              <a:rPr lang="ru-RU" sz="1800" b="1" dirty="0" err="1" smtClean="0">
                <a:solidFill>
                  <a:srgbClr val="002060"/>
                </a:solidFill>
              </a:rPr>
              <a:t>Сайлаубек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</a:rPr>
              <a:t>Темирлан</a:t>
            </a:r>
            <a:r>
              <a:rPr lang="ru-RU" sz="1800" b="1" dirty="0" smtClean="0">
                <a:solidFill>
                  <a:srgbClr val="002060"/>
                </a:solidFill>
              </a:rPr>
              <a:t>                                16.Черенкова Александра</a:t>
            </a: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                                                               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700" y="260648"/>
            <a:ext cx="9144000" cy="1196752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Список ребят </a:t>
            </a:r>
            <a:br>
              <a:rPr lang="ru-RU" sz="32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пришкольного лагеря «</a:t>
            </a:r>
            <a:r>
              <a:rPr lang="kk-KZ" sz="32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Қоңырау»</a:t>
            </a:r>
            <a:endParaRPr lang="ru-RU" sz="3200" b="1" u="sng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0" b="86435" l="2010" r="99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50" b="4677"/>
          <a:stretch/>
        </p:blipFill>
        <p:spPr bwMode="auto">
          <a:xfrm rot="1817939">
            <a:off x="621975" y="538658"/>
            <a:ext cx="862024" cy="75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s16.radikal.ru/i190/0910/98/e361b600c5f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122"/>
          <a:stretch>
            <a:fillRect/>
          </a:stretch>
        </p:blipFill>
        <p:spPr bwMode="auto">
          <a:xfrm rot="20637123">
            <a:off x="2882960" y="4191745"/>
            <a:ext cx="2994836" cy="22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570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188</Words>
  <Application>Microsoft Office PowerPoint</Application>
  <PresentationFormat>Экран (4:3)</PresentationFormat>
  <Paragraphs>28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Comic Sans MS</vt:lpstr>
      <vt:lpstr>Segoe Print</vt:lpstr>
      <vt:lpstr>Тема Office</vt:lpstr>
      <vt:lpstr>Презентация PowerPoint</vt:lpstr>
      <vt:lpstr>ВАС ПРИВЕТСТВУЕТ: Дистанционная  летняя пришкольная площадка «ҚОҢЫРАУ»  «Каникулы OFF-line»    Начальник лагеря:    Е.Жамшитова     </vt:lpstr>
      <vt:lpstr> Цель:  Проведение  летнего отдыха в режиме онлайн</vt:lpstr>
      <vt:lpstr>Презентация PowerPoint</vt:lpstr>
      <vt:lpstr>ПЛАН РАБОТЫ</vt:lpstr>
      <vt:lpstr>Презентация PowerPoint</vt:lpstr>
      <vt:lpstr>Презентация PowerPoint</vt:lpstr>
      <vt:lpstr>Презентация PowerPoint</vt:lpstr>
      <vt:lpstr>Список ребят  пришкольного лагеря «Қоңырау»</vt:lpstr>
      <vt:lpstr>  НАША ЛЕТНЯЯ ПЛОЩАДКА    ЖДЕТ ВСЕХ РЕБЯТ!!! ПОДКЛЮЧАЙТЕСЬ!!!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Жаныспайская ОШ</dc:creator>
  <cp:lastModifiedBy>DRS-PC</cp:lastModifiedBy>
  <cp:revision>15</cp:revision>
  <dcterms:created xsi:type="dcterms:W3CDTF">2020-05-19T06:22:29Z</dcterms:created>
  <dcterms:modified xsi:type="dcterms:W3CDTF">2020-06-12T03:09:15Z</dcterms:modified>
</cp:coreProperties>
</file>