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68" r:id="rId3"/>
    <p:sldId id="370" r:id="rId4"/>
    <p:sldId id="386" r:id="rId5"/>
    <p:sldId id="371" r:id="rId6"/>
    <p:sldId id="372" r:id="rId7"/>
    <p:sldId id="387" r:id="rId8"/>
    <p:sldId id="373" r:id="rId9"/>
    <p:sldId id="390" r:id="rId10"/>
    <p:sldId id="388" r:id="rId11"/>
    <p:sldId id="38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CC"/>
    <a:srgbClr val="F193EA"/>
    <a:srgbClr val="FF3399"/>
    <a:srgbClr val="FCE8FB"/>
    <a:srgbClr val="DCDBF5"/>
    <a:srgbClr val="FFFF66"/>
    <a:srgbClr val="FADAF8"/>
    <a:srgbClr val="897CD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3923927" y="4195618"/>
            <a:ext cx="4896543" cy="2329725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63688" y="332656"/>
            <a:ext cx="7056783" cy="4032448"/>
          </a:xfrm>
          <a:prstGeom prst="rect">
            <a:avLst/>
          </a:prstGeom>
          <a:solidFill>
            <a:schemeClr val="bg1">
              <a:alpha val="94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59"/>
          <a:stretch/>
        </p:blipFill>
        <p:spPr bwMode="auto">
          <a:xfrm>
            <a:off x="307339" y="1735419"/>
            <a:ext cx="4408678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97534" y="332656"/>
            <a:ext cx="8522938" cy="6192688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7339" y="3475196"/>
            <a:ext cx="2849838" cy="3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8"/>
          <a:stretch/>
        </p:blipFill>
        <p:spPr bwMode="auto">
          <a:xfrm flipH="1">
            <a:off x="7050754" y="4680000"/>
            <a:ext cx="1769718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97534" y="332656"/>
            <a:ext cx="8522938" cy="6192688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8"/>
          <a:stretch/>
        </p:blipFill>
        <p:spPr bwMode="auto">
          <a:xfrm flipH="1">
            <a:off x="7050754" y="4680000"/>
            <a:ext cx="1769718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FF3399"/>
            </a:gs>
            <a:gs pos="0">
              <a:srgbClr val="F193EA"/>
            </a:gs>
            <a:gs pos="68000">
              <a:srgbClr val="F193EA"/>
            </a:gs>
            <a:gs pos="17999">
              <a:srgbClr val="FFFF00"/>
            </a:gs>
            <a:gs pos="30000">
              <a:srgbClr val="9966FF"/>
            </a:gs>
            <a:gs pos="58000">
              <a:srgbClr val="FFFF00"/>
            </a:gs>
            <a:gs pos="82001">
              <a:srgbClr val="FFFF00"/>
            </a:gs>
            <a:gs pos="100000">
              <a:srgbClr val="F193E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 flip="none" rotWithShape="1">
            <a:gsLst>
              <a:gs pos="0">
                <a:srgbClr val="F193EA"/>
              </a:gs>
              <a:gs pos="17999">
                <a:srgbClr val="FFFF00"/>
              </a:gs>
              <a:gs pos="31000">
                <a:srgbClr val="9966FF"/>
              </a:gs>
              <a:gs pos="63000">
                <a:srgbClr val="CC99FF"/>
              </a:gs>
              <a:gs pos="44000">
                <a:srgbClr val="FF3399"/>
              </a:gs>
              <a:gs pos="82001">
                <a:srgbClr val="FFFF00"/>
              </a:gs>
              <a:gs pos="100000">
                <a:srgbClr val="F193EA"/>
              </a:gs>
            </a:gsLst>
            <a:lin ang="189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7262" y="661727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C00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1268760"/>
            <a:ext cx="6452128" cy="43924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21.02.2018г.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Естествознание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11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kz.yandex.net/i?id=aa669f1b54df85db5b0391c4bf9db6f8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781813" cy="583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69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357298"/>
            <a:ext cx="6000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ahoma" pitchFamily="34" charset="0"/>
              </a:rPr>
              <a:t>Спасибо </a:t>
            </a:r>
            <a:br>
              <a:rPr lang="ru-RU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ahoma" pitchFamily="34" charset="0"/>
              </a:rPr>
            </a:br>
            <a:r>
              <a:rPr lang="ru-RU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ahoma" pitchFamily="34" charset="0"/>
              </a:rPr>
              <a:t>за </a:t>
            </a:r>
            <a:br>
              <a:rPr lang="ru-RU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ahoma" pitchFamily="34" charset="0"/>
              </a:rPr>
            </a:br>
            <a:r>
              <a:rPr lang="ru-RU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ahoma" pitchFamily="34" charset="0"/>
              </a:rPr>
              <a:t>урок!!!</a:t>
            </a:r>
            <a:endParaRPr lang="ru-RU" sz="80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24744"/>
            <a:ext cx="8358246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b="1" u="sng" kern="0" dirty="0" smtClean="0">
                <a:solidFill>
                  <a:srgbClr val="003366"/>
                </a:solidFill>
                <a:latin typeface="Book Antiqua" pitchFamily="18" charset="0"/>
              </a:rPr>
              <a:t>Тема урока:  </a:t>
            </a:r>
            <a:r>
              <a:rPr lang="ru-RU" sz="60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СВЕТ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                        </a:t>
            </a:r>
            <a:r>
              <a:rPr lang="ru-RU" sz="60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ЖАРЫ</a:t>
            </a:r>
            <a:r>
              <a:rPr lang="kk-KZ" sz="60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Қ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                         </a:t>
            </a:r>
            <a:r>
              <a:rPr lang="en-US" sz="60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LIGHT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3366"/>
              </a:buClr>
              <a:buSzPct val="75000"/>
              <a:defRPr/>
            </a:pPr>
            <a:endParaRPr lang="ru-RU" b="1" kern="0" dirty="0">
              <a:solidFill>
                <a:srgbClr val="003366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1571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827584" y="836712"/>
            <a:ext cx="7632848" cy="4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Ц</a:t>
            </a:r>
            <a:r>
              <a:rPr lang="ru-RU" sz="4400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ель нашего исследования </a:t>
            </a:r>
            <a:r>
              <a:rPr lang="ru-RU" sz="4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: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1.5.2.1 сравнить свет и темноту.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1.5.2.2 различать естественные и искусственные источники света.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848872" cy="430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 нельзя пощупать и взять в руку. Но, как и все, что нас окружает, он состоит из мельчайших частиц. Эти частицы называются фотонами. Солнечный свет, сияние звезд, мерцание свечи — все это потоки фотонов. Фотоны очень маленькие и не имеют массы, Они не стоят на месте, а несут свет со скоростью, которая является самой большой скоростью на свете - 300 тысяч километров за 1 секунду! Это значит, что фотон может облететь нашу Землю за 1 секунду 8 раз. Вот какой он быстрый и непоседливый!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473" y="705470"/>
            <a:ext cx="4550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такое свет: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36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285750" y="600075"/>
            <a:ext cx="8572500" cy="592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Солнце </a:t>
            </a:r>
            <a:r>
              <a:rPr lang="ru-RU" sz="3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–это главный естественный источник света, </a:t>
            </a:r>
            <a:r>
              <a:rPr lang="ru-RU" sz="3200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т.е</a:t>
            </a:r>
            <a:r>
              <a:rPr lang="ru-RU" sz="3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тот, который существует в природе не зависимо от человека.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ru-RU" sz="22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clipart-library.com/img/7406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0075"/>
            <a:ext cx="3528392" cy="2972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39552" y="1268760"/>
            <a:ext cx="8373616" cy="86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Times New Roman" pitchFamily="18" charset="0"/>
              </a:rPr>
              <a:t>Естественные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Times New Roman" pitchFamily="18" charset="0"/>
              </a:rPr>
              <a:t>источники света</a:t>
            </a:r>
            <a:endParaRPr lang="ru-RU" sz="48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Рисунок 2" descr="http://clipart-library.com/img/7406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37917"/>
            <a:ext cx="2512060" cy="2512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vdrw.name/images/stories/foto/sijnie3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14680"/>
            <a:ext cx="4202712" cy="2758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loimg.everbuying.net/E/2015/201512/goods-img/1449276297569-P-35223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2808312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bugaga.ru/uploads/posts/2012-12/1356077569_porazitelnye-zvezdy-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738" y="692696"/>
            <a:ext cx="3744416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dnpmag.com/wp-content/uploads/2015/05/22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3528392" cy="2565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57.servimg.com/u/f57/16/67/62/94/00394a1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29886"/>
            <a:ext cx="3744416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1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659016"/>
            <a:ext cx="8229600" cy="72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6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Times New Roman" pitchFamily="18" charset="0"/>
              </a:rPr>
              <a:t>1 группа  2 группа</a:t>
            </a:r>
            <a:endParaRPr lang="ru-RU" sz="66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39552" y="1628800"/>
            <a:ext cx="3285182" cy="282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  <a:cs typeface="+mn-cs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искусственные источники света используют в твоей семье?(Нарисуй их)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endParaRPr lang="ru-RU" sz="2400" b="1" dirty="0">
              <a:solidFill>
                <a:srgbClr val="0000CC"/>
              </a:solidFill>
              <a:latin typeface="Book Antiqua" pitchFamily="18" charset="0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   </a:t>
            </a: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932040" y="1628799"/>
            <a:ext cx="3285182" cy="282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естественные и искусственные источники света.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+mn-cs"/>
              </a:rPr>
              <a:t> </a:t>
            </a:r>
            <a:endParaRPr lang="ru-RU" sz="2000" dirty="0">
              <a:solidFill>
                <a:srgbClr val="002060"/>
              </a:solidFill>
              <a:latin typeface="Book Antiqua" pitchFamily="18" charset="0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   </a:t>
            </a: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51520" y="980728"/>
            <a:ext cx="8229600" cy="72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6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Times New Roman" pitchFamily="18" charset="0"/>
              </a:rPr>
              <a:t>ДИСКРИПТОРЫ</a:t>
            </a:r>
            <a:endParaRPr lang="ru-RU" sz="66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539552" y="1628800"/>
            <a:ext cx="77768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  <a:cs typeface="+mn-cs"/>
              </a:rPr>
              <a:t> </a:t>
            </a:r>
            <a:endParaRPr lang="ru-RU" sz="2400" b="1" dirty="0" smtClean="0">
              <a:solidFill>
                <a:srgbClr val="0000CC"/>
              </a:solidFill>
              <a:latin typeface="Book Antiqua" pitchFamily="18" charset="0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ГРУППА РАБОТАЕТ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ВЫПОЛНЕНО ДО КОНЦА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РАБОТЫ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   </a:t>
            </a: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637263"/>
      </p:ext>
    </p:extLst>
  </p:cSld>
  <p:clrMapOvr>
    <a:masterClrMapping/>
  </p:clrMapOvr>
</p:sld>
</file>

<file path=ppt/theme/theme1.xml><?xml version="1.0" encoding="utf-8"?>
<a:theme xmlns:a="http://schemas.openxmlformats.org/drawingml/2006/main" name="8 марта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марта - копия</Template>
  <TotalTime>250</TotalTime>
  <Words>201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Monotype Corsiva</vt:lpstr>
      <vt:lpstr>Tahoma</vt:lpstr>
      <vt:lpstr>Times New Roman</vt:lpstr>
      <vt:lpstr>TimesNewRomanPSMT</vt:lpstr>
      <vt:lpstr>Wingdings</vt:lpstr>
      <vt:lpstr>8 марта - копия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DRS-PC</cp:lastModifiedBy>
  <cp:revision>27</cp:revision>
  <dcterms:created xsi:type="dcterms:W3CDTF">2014-02-22T14:42:46Z</dcterms:created>
  <dcterms:modified xsi:type="dcterms:W3CDTF">2018-02-20T15:35:13Z</dcterms:modified>
</cp:coreProperties>
</file>